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52" r:id="rId2"/>
    <p:sldId id="256" r:id="rId3"/>
    <p:sldId id="257" r:id="rId4"/>
    <p:sldId id="258" r:id="rId5"/>
    <p:sldId id="259" r:id="rId6"/>
    <p:sldId id="260" r:id="rId7"/>
    <p:sldId id="369" r:id="rId8"/>
    <p:sldId id="370" r:id="rId9"/>
    <p:sldId id="371" r:id="rId10"/>
    <p:sldId id="372" r:id="rId11"/>
    <p:sldId id="365" r:id="rId12"/>
    <p:sldId id="366" r:id="rId13"/>
    <p:sldId id="374" r:id="rId14"/>
    <p:sldId id="367" r:id="rId15"/>
    <p:sldId id="368" r:id="rId16"/>
    <p:sldId id="375" r:id="rId17"/>
    <p:sldId id="377" r:id="rId18"/>
    <p:sldId id="376" r:id="rId19"/>
    <p:sldId id="353" r:id="rId20"/>
    <p:sldId id="354" r:id="rId21"/>
    <p:sldId id="355" r:id="rId22"/>
    <p:sldId id="357" r:id="rId23"/>
    <p:sldId id="358" r:id="rId24"/>
    <p:sldId id="363" r:id="rId25"/>
    <p:sldId id="364" r:id="rId26"/>
    <p:sldId id="359" r:id="rId27"/>
    <p:sldId id="268" r:id="rId28"/>
    <p:sldId id="269" r:id="rId29"/>
    <p:sldId id="270" r:id="rId30"/>
    <p:sldId id="271" r:id="rId31"/>
    <p:sldId id="273" r:id="rId32"/>
    <p:sldId id="274" r:id="rId33"/>
    <p:sldId id="275" r:id="rId34"/>
    <p:sldId id="276" r:id="rId35"/>
    <p:sldId id="277" r:id="rId36"/>
    <p:sldId id="278" r:id="rId37"/>
    <p:sldId id="279" r:id="rId38"/>
    <p:sldId id="280" r:id="rId39"/>
    <p:sldId id="281" r:id="rId40"/>
    <p:sldId id="282" r:id="rId41"/>
    <p:sldId id="283" r:id="rId42"/>
    <p:sldId id="284" r:id="rId43"/>
    <p:sldId id="285" r:id="rId44"/>
    <p:sldId id="286" r:id="rId45"/>
    <p:sldId id="287" r:id="rId46"/>
    <p:sldId id="288" r:id="rId47"/>
    <p:sldId id="289" r:id="rId48"/>
    <p:sldId id="290" r:id="rId49"/>
    <p:sldId id="356" r:id="rId50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517" autoAdjust="0"/>
    <p:restoredTop sz="94660"/>
  </p:normalViewPr>
  <p:slideViewPr>
    <p:cSldViewPr>
      <p:cViewPr varScale="1">
        <p:scale>
          <a:sx n="83" d="100"/>
          <a:sy n="83" d="100"/>
        </p:scale>
        <p:origin x="-1430" y="-5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903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2022/10/13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2022/10/13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2022/10/13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2022/10/13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2022/10/13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2022/10/13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2022/10/13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2022/10/13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2022/10/13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2022/10/13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2022/10/13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2022/10/13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smtClean="0"/>
              <a:t>Light and Color</a:t>
            </a:r>
            <a:endParaRPr lang="zh-CN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xmlns:lc="http://schemas.openxmlformats.org/drawingml/2006/lockedCanvas" id="{FD1BAB52-E6B1-F940-90BD-DEBFD1BE4D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5856" y="6300028"/>
            <a:ext cx="564373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zh-CN" dirty="0"/>
              <a:t>Slide courtesy: </a:t>
            </a:r>
            <a:r>
              <a:rPr lang="en-US" altLang="zh-CN" dirty="0" smtClean="0"/>
              <a:t>S. </a:t>
            </a:r>
            <a:r>
              <a:rPr lang="en-US" altLang="zh-CN" dirty="0" err="1" smtClean="0"/>
              <a:t>Lazebnik</a:t>
            </a:r>
            <a:r>
              <a:rPr lang="en-US" altLang="zh-CN" dirty="0"/>
              <a:t>, D. </a:t>
            </a:r>
            <a:r>
              <a:rPr lang="en-US" altLang="zh-CN" dirty="0" err="1"/>
              <a:t>Hoiem</a:t>
            </a:r>
            <a:endParaRPr lang="zh-CN" altLang="en-US" u="sng" dirty="0"/>
          </a:p>
        </p:txBody>
      </p:sp>
    </p:spTree>
    <p:extLst>
      <p:ext uri="{BB962C8B-B14F-4D97-AF65-F5344CB8AC3E}">
        <p14:creationId xmlns:p14="http://schemas.microsoft.com/office/powerpoint/2010/main" val="1790883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80" b="20292"/>
          <a:stretch/>
        </p:blipFill>
        <p:spPr bwMode="auto">
          <a:xfrm>
            <a:off x="257175" y="332656"/>
            <a:ext cx="8629650" cy="43490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80" y="4941168"/>
            <a:ext cx="2232248" cy="8025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3072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06"/>
          <a:stretch/>
        </p:blipFill>
        <p:spPr bwMode="auto">
          <a:xfrm>
            <a:off x="257175" y="404664"/>
            <a:ext cx="8629650" cy="57203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39150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80"/>
          <a:stretch/>
        </p:blipFill>
        <p:spPr bwMode="auto">
          <a:xfrm>
            <a:off x="257175" y="391250"/>
            <a:ext cx="8629650" cy="57020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7522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40"/>
          <a:stretch/>
        </p:blipFill>
        <p:spPr bwMode="auto">
          <a:xfrm>
            <a:off x="257175" y="455258"/>
            <a:ext cx="8629650" cy="5638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11686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91"/>
          <a:stretch/>
        </p:blipFill>
        <p:spPr bwMode="auto">
          <a:xfrm>
            <a:off x="257175" y="404664"/>
            <a:ext cx="8629650" cy="56746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89130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80"/>
          <a:stretch/>
        </p:blipFill>
        <p:spPr bwMode="auto">
          <a:xfrm>
            <a:off x="257175" y="404664"/>
            <a:ext cx="8629650" cy="57020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6506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80"/>
          <a:stretch/>
        </p:blipFill>
        <p:spPr bwMode="auto">
          <a:xfrm>
            <a:off x="257175" y="391250"/>
            <a:ext cx="8629650" cy="57020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2702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42"/>
          <a:stretch/>
        </p:blipFill>
        <p:spPr bwMode="auto">
          <a:xfrm>
            <a:off x="257175" y="332656"/>
            <a:ext cx="8629650" cy="57111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910276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85" t="12423" r="4226" b="12971"/>
          <a:stretch/>
        </p:blipFill>
        <p:spPr bwMode="auto">
          <a:xfrm>
            <a:off x="107504" y="188640"/>
            <a:ext cx="8939396" cy="5694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206310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75" y="95250"/>
            <a:ext cx="8629650" cy="666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32450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75" y="95250"/>
            <a:ext cx="8629650" cy="666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5466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75" y="95250"/>
            <a:ext cx="8629650" cy="666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14549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75" y="95250"/>
            <a:ext cx="8629650" cy="666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65508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75" y="95250"/>
            <a:ext cx="8629650" cy="666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2104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75" y="95250"/>
            <a:ext cx="8629650" cy="666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45335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75" y="95250"/>
            <a:ext cx="8629650" cy="666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74175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75" y="95250"/>
            <a:ext cx="8629650" cy="666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17881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75" y="95250"/>
            <a:ext cx="8629650" cy="666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4818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75" y="95250"/>
            <a:ext cx="8629650" cy="666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71956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75" y="95250"/>
            <a:ext cx="8629650" cy="666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50510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75" y="95250"/>
            <a:ext cx="8629650" cy="666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66072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75" y="95250"/>
            <a:ext cx="8629650" cy="666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05577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75" y="95250"/>
            <a:ext cx="8629650" cy="666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28285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75" y="95250"/>
            <a:ext cx="8629650" cy="666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34679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75" y="95250"/>
            <a:ext cx="8629650" cy="666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72267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75" y="95250"/>
            <a:ext cx="8629650" cy="666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99172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75" y="95250"/>
            <a:ext cx="8629650" cy="666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67008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75" y="95250"/>
            <a:ext cx="8629650" cy="666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6322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75" y="95250"/>
            <a:ext cx="8629650" cy="666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9137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75" y="95250"/>
            <a:ext cx="8629650" cy="666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74168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75" y="95250"/>
            <a:ext cx="8629650" cy="666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72541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75" y="95250"/>
            <a:ext cx="8629650" cy="666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23116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75" y="95250"/>
            <a:ext cx="8629650" cy="666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22755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75" y="95250"/>
            <a:ext cx="8629650" cy="666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01049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75" y="95250"/>
            <a:ext cx="8629650" cy="666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00344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75" y="95250"/>
            <a:ext cx="8629650" cy="666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81925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75" y="95250"/>
            <a:ext cx="8629650" cy="666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99776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75" y="95250"/>
            <a:ext cx="8629650" cy="666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13132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75" y="95250"/>
            <a:ext cx="8629650" cy="666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09868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75" y="95250"/>
            <a:ext cx="8629650" cy="666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0551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75" y="95250"/>
            <a:ext cx="8629650" cy="666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93942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75" y="95250"/>
            <a:ext cx="8629650" cy="666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29100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576"/>
          <a:stretch/>
        </p:blipFill>
        <p:spPr bwMode="auto">
          <a:xfrm>
            <a:off x="473493" y="332656"/>
            <a:ext cx="8274971" cy="5640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438470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75" y="95250"/>
            <a:ext cx="8629650" cy="666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22617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75" y="95250"/>
            <a:ext cx="8629650" cy="666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03525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80"/>
          <a:stretch/>
        </p:blipFill>
        <p:spPr bwMode="auto">
          <a:xfrm>
            <a:off x="257175" y="404664"/>
            <a:ext cx="8629650" cy="57020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43072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42"/>
          <a:stretch/>
        </p:blipFill>
        <p:spPr bwMode="auto">
          <a:xfrm>
            <a:off x="257175" y="332656"/>
            <a:ext cx="8629650" cy="57111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04315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69"/>
          <a:stretch/>
        </p:blipFill>
        <p:spPr bwMode="auto">
          <a:xfrm>
            <a:off x="257175" y="363818"/>
            <a:ext cx="8629650" cy="57294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27239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316</TotalTime>
  <Words>13</Words>
  <Application>Microsoft Office PowerPoint</Application>
  <PresentationFormat>全屏显示(4:3)</PresentationFormat>
  <Paragraphs>2</Paragraphs>
  <Slides>49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49</vt:i4>
      </vt:variant>
    </vt:vector>
  </HeadingPairs>
  <TitlesOfParts>
    <vt:vector size="50" baseType="lpstr">
      <vt:lpstr>Office 主题</vt:lpstr>
      <vt:lpstr>Light and Color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flong</dc:creator>
  <cp:lastModifiedBy>flong</cp:lastModifiedBy>
  <cp:revision>25</cp:revision>
  <dcterms:created xsi:type="dcterms:W3CDTF">2022-09-16T01:32:31Z</dcterms:created>
  <dcterms:modified xsi:type="dcterms:W3CDTF">2022-10-13T04:37:10Z</dcterms:modified>
</cp:coreProperties>
</file>